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4" roundtripDataSignature="AMtx7mgiHBp4bulkWHJGPGos2FYbthKR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customschemas.google.com/relationships/presentationmetadata" Target="metadata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photos in Share/Library Pictures/Exhibits.Events.Programs/Programs.AOP/2019.07July AOP Poster Session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AOP Summer 2019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461" y="536813"/>
            <a:ext cx="9020175" cy="568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649" y="311021"/>
            <a:ext cx="7548563" cy="6096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6100" y="250240"/>
            <a:ext cx="9061450" cy="595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313" y="1243013"/>
            <a:ext cx="6749025" cy="438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442" y="0"/>
            <a:ext cx="45930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63" y="2141293"/>
            <a:ext cx="7918450" cy="4200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7450" y="661898"/>
            <a:ext cx="8102600" cy="391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636" y="325437"/>
            <a:ext cx="4616451" cy="5959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8487" y="604794"/>
            <a:ext cx="8618538" cy="5772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115" y="0"/>
            <a:ext cx="102397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300" y="1123950"/>
            <a:ext cx="68834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9113" y="0"/>
            <a:ext cx="5816600" cy="701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300" y="1123950"/>
            <a:ext cx="68834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3775" y="143231"/>
            <a:ext cx="8680450" cy="6530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3511" y="873873"/>
            <a:ext cx="3813175" cy="4604589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fadeDir="5400000" kx="0" rotWithShape="0" algn="bl" stA="33000" stPos="0" sy="-100000" ky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7474" y="893176"/>
            <a:ext cx="6570663" cy="441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0599" y="503663"/>
            <a:ext cx="5630863" cy="5471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597053"/>
            <a:ext cx="5788025" cy="5611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7699" y="842963"/>
            <a:ext cx="8366387" cy="396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300" y="1123950"/>
            <a:ext cx="68834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455" y="0"/>
            <a:ext cx="45930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9455" y="0"/>
            <a:ext cx="45930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9" y="741186"/>
            <a:ext cx="8505825" cy="504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5150" y="2057400"/>
            <a:ext cx="59817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115" y="0"/>
            <a:ext cx="102397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5275" y="348084"/>
            <a:ext cx="6369050" cy="618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115" y="0"/>
            <a:ext cx="102397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300" y="1123950"/>
            <a:ext cx="688340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115" y="0"/>
            <a:ext cx="102397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1906" y="362962"/>
            <a:ext cx="5107763" cy="579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6148" y="525115"/>
            <a:ext cx="8825319" cy="5910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300" y="1123950"/>
            <a:ext cx="6881124" cy="460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115" y="0"/>
            <a:ext cx="102397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0362" y="278756"/>
            <a:ext cx="9313863" cy="601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9512" y="1117699"/>
            <a:ext cx="9742488" cy="4262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4788" y="122207"/>
            <a:ext cx="4997450" cy="6607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115" y="0"/>
            <a:ext cx="102397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4050" y="851628"/>
            <a:ext cx="8877300" cy="4671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1255" y="0"/>
            <a:ext cx="45930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2019-07-31T17:38:52Z</dcterms:created>
  <dc:creator>Microsoft Office User</dc:creator>
</cp:coreProperties>
</file>